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69" r:id="rId7"/>
    <p:sldId id="27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1" r:id="rId16"/>
    <p:sldId id="272" r:id="rId17"/>
    <p:sldId id="273" r:id="rId18"/>
    <p:sldId id="274" r:id="rId19"/>
    <p:sldId id="275" r:id="rId20"/>
    <p:sldId id="276" r:id="rId21"/>
    <p:sldId id="266" r:id="rId22"/>
  </p:sldIdLst>
  <p:sldSz cx="18288000" cy="10287000"/>
  <p:notesSz cx="6858000" cy="9144000"/>
  <p:embeddedFontLst>
    <p:embeddedFont>
      <p:font typeface="Arial Unicode MS" panose="020B0604020202020204" pitchFamily="50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ookpeach Font TH" panose="020B0600000101010101" charset="-34"/>
      <p:regular r:id="rId28"/>
    </p:embeddedFont>
    <p:embeddedFont>
      <p:font typeface="Lookpeach Font TH Bold" panose="020B0600000101010101" charset="-3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76039" y="2995260"/>
            <a:ext cx="12692452" cy="336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sz="8000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A practical introduction to Shell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32789" y="6713064"/>
            <a:ext cx="7822421" cy="67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X: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angeomics</a:t>
            </a:r>
            <a:endParaRPr lang="en-US" sz="4100" dirty="0">
              <a:solidFill>
                <a:srgbClr val="52905F"/>
              </a:solidFill>
              <a:latin typeface="Lookpeach Font TH"/>
              <a:ea typeface="Lookpeach Font TH"/>
              <a:cs typeface="Lookpeach Font TH"/>
              <a:sym typeface="Lookpeach Font T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BAF75-EF29-47E5-B3B5-82486DEA2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371" y="0"/>
            <a:ext cx="2152874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B9B2A-3473-4ED4-8447-1C6FBCD46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036" y="1303020"/>
            <a:ext cx="19794072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74BB5-891B-4DF3-A19F-6B23F13E0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751"/>
            <a:ext cx="18288000" cy="83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8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11736-D224-4D12-A2A5-32DEFAE36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408"/>
            <a:ext cx="18288000" cy="93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88871-0D4E-4276-A3C9-52B1C3A65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18288000" cy="10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33C3C-6FCC-4713-AC9C-B6767E531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78" y="0"/>
            <a:ext cx="160156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5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A8358-B83F-437F-A9EA-8F9509DB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18288000" cy="10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E66F9-D619-4D1B-9DFF-BB3AEAC88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984"/>
            <a:ext cx="18288000" cy="90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85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3D00E-C4F6-472E-B41D-0A6300660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972"/>
            <a:ext cx="18288000" cy="81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2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20E7F-1A43-47C3-9915-E8B27F26534B}"/>
              </a:ext>
            </a:extLst>
          </p:cNvPr>
          <p:cNvSpPr txBox="1"/>
          <p:nvPr/>
        </p:nvSpPr>
        <p:spPr>
          <a:xfrm>
            <a:off x="4724400" y="2667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How to install miniconda3 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E25B1D-EA34-49A1-B335-8CE931A6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878846"/>
            <a:ext cx="14324434" cy="8403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set up your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 installation path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i="1" dirty="0">
              <a:solidFill>
                <a:srgbClr val="408090"/>
              </a:solidFill>
              <a:latin typeface="Arial Unicode MS" panose="020B0604020202020204" pitchFamily="50" charset="-127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lang="en-US" altLang="en-US" sz="3200" dirty="0">
                <a:solidFill>
                  <a:srgbClr val="404040"/>
                </a:solidFill>
                <a:latin typeface="Arial Unicode MS" panose="020B0604020202020204" pitchFamily="50" charset="-127"/>
              </a:rPr>
              <a:t>PATH=“Full/path/to/where/you/want/to/install/your/</a:t>
            </a:r>
            <a:r>
              <a:rPr lang="en-US" altLang="en-US" sz="3200" dirty="0" err="1">
                <a:solidFill>
                  <a:srgbClr val="404040"/>
                </a:solidFill>
                <a:latin typeface="Arial Unicode MS" panose="020B0604020202020204" pitchFamily="50" charset="-127"/>
              </a:rPr>
              <a:t>conda</a:t>
            </a:r>
            <a:r>
              <a:rPr lang="en-US" altLang="en-US" sz="3200" dirty="0">
                <a:solidFill>
                  <a:srgbClr val="404040"/>
                </a:solidFill>
                <a:latin typeface="Arial Unicode MS" panose="020B0604020202020204" pitchFamily="50" charset="-127"/>
              </a:rPr>
              <a:t>/package/manager”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i="1" dirty="0">
              <a:solidFill>
                <a:srgbClr val="408090"/>
              </a:solidFill>
              <a:latin typeface="Arial Unicode MS" panose="020B0604020202020204" pitchFamily="50" charset="-127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download latest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 installer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wget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https://repo.continuum.io/miniconda/Miniconda3-latest-Linux-x86_64.sh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run the installer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bash Miniconda3-latest-Linux-x86_64.sh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4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99819" y="2994109"/>
            <a:ext cx="8488363" cy="137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11927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Set 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16400"/>
            <a:ext cx="17588982" cy="140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Download the Git for windows Installer at https://gitforwindows.org/</a:t>
            </a:r>
          </a:p>
          <a:p>
            <a:pPr algn="l">
              <a:lnSpc>
                <a:spcPts val="5740"/>
              </a:lnSpc>
            </a:pPr>
            <a:endParaRPr lang="en-US" sz="4100" dirty="0">
              <a:solidFill>
                <a:srgbClr val="52905F"/>
              </a:solidFill>
              <a:latin typeface="Lookpeach Font TH"/>
              <a:ea typeface="Lookpeach Font TH"/>
              <a:cs typeface="Lookpeach Font TH"/>
              <a:sym typeface="Lookpeach Font TH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16575" y="4826704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20E7F-1A43-47C3-9915-E8B27F26534B}"/>
              </a:ext>
            </a:extLst>
          </p:cNvPr>
          <p:cNvSpPr txBox="1"/>
          <p:nvPr/>
        </p:nvSpPr>
        <p:spPr>
          <a:xfrm>
            <a:off x="4419600" y="17907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How to install miniconda3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E25B1D-EA34-49A1-B335-8CE931A6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169926"/>
            <a:ext cx="14301992" cy="523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Install some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 channels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# A channel is where </a:t>
            </a: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Arial Unicode MS" panose="020B0604020202020204" pitchFamily="50" charset="-127"/>
                <a:ea typeface="SFMono-Regular"/>
              </a:rPr>
              <a:t> looks for packages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config --add channels defaults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config --add channels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bioconda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config --add channels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conda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-forge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17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66848" y="3553799"/>
            <a:ext cx="9154304" cy="3684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sz="16002" b="1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Thank</a:t>
            </a:r>
          </a:p>
          <a:p>
            <a:pPr algn="ctr">
              <a:lnSpc>
                <a:spcPts val="13922"/>
              </a:lnSpc>
            </a:pPr>
            <a:r>
              <a:rPr lang="en-US" sz="16002" b="1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99819" y="2994109"/>
            <a:ext cx="8488363" cy="137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11927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Set 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16400"/>
            <a:ext cx="16192500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Install it and run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wsl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--install.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6575" y="4826704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17FF5C72-DDC6-47CF-A1B3-A2ABB1E3C03C}"/>
              </a:ext>
            </a:extLst>
          </p:cNvPr>
          <p:cNvSpPr txBox="1"/>
          <p:nvPr/>
        </p:nvSpPr>
        <p:spPr>
          <a:xfrm>
            <a:off x="1059407" y="6073827"/>
            <a:ext cx="16192500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Reboot your computer Open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Gitbash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and run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wsl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--install again</a:t>
            </a: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F9D4AEBB-236F-492B-90A8-5CF7F68BFD34}"/>
              </a:ext>
            </a:extLst>
          </p:cNvPr>
          <p:cNvSpPr/>
          <p:nvPr/>
        </p:nvSpPr>
        <p:spPr>
          <a:xfrm>
            <a:off x="147282" y="6084131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4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067009" y="1658585"/>
            <a:ext cx="11483182" cy="2489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5000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The Unix directory file structure (a.k.a. where am I?)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CA56726-F3F0-45ED-84F2-5AF51D89D361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28729" t="31093" r="32460" b="43762"/>
          <a:stretch/>
        </p:blipFill>
        <p:spPr>
          <a:xfrm>
            <a:off x="5254007" y="4861063"/>
            <a:ext cx="7097712" cy="2586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1AD4C-4EE4-4D82-B966-6331A64D4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16600" cy="11109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99C1E-7640-4D42-BC41-40D69509657C}"/>
              </a:ext>
            </a:extLst>
          </p:cNvPr>
          <p:cNvSpPr txBox="1"/>
          <p:nvPr/>
        </p:nvSpPr>
        <p:spPr>
          <a:xfrm>
            <a:off x="2514602" y="375184"/>
            <a:ext cx="12576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Purpose: Navigation and basic file operations</a:t>
            </a:r>
          </a:p>
        </p:txBody>
      </p:sp>
    </p:spTree>
    <p:extLst>
      <p:ext uri="{BB962C8B-B14F-4D97-AF65-F5344CB8AC3E}">
        <p14:creationId xmlns:p14="http://schemas.microsoft.com/office/powerpoint/2010/main" val="148588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9A969-7EEE-43B2-802B-9B31078DD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99332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6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A6F58-6EEA-4AAE-9150-E1445C49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81" y="0"/>
            <a:ext cx="209299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0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F7EA0-2884-464E-9EE4-7CE6B7B9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152" y="0"/>
            <a:ext cx="2146150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A87244-0E84-4F93-A740-FCCDDAC1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4540" y="0"/>
            <a:ext cx="2235708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176</Words>
  <Application>Microsoft Office PowerPoint</Application>
  <PresentationFormat>Custom</PresentationFormat>
  <Paragraphs>26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Lookpeach Font TH</vt:lpstr>
      <vt:lpstr>Calibri</vt:lpstr>
      <vt:lpstr>Lookpeach Font TH Bold</vt:lpstr>
      <vt:lpstr>Arial Unicode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Abstract Illustration Flower Group Project Presentation</dc:title>
  <cp:lastModifiedBy>Author</cp:lastModifiedBy>
  <cp:revision>7</cp:revision>
  <dcterms:created xsi:type="dcterms:W3CDTF">2006-08-16T00:00:00Z</dcterms:created>
  <dcterms:modified xsi:type="dcterms:W3CDTF">2024-11-13T12:39:40Z</dcterms:modified>
  <dc:identifier>DAGU9ySLE8g</dc:identifier>
</cp:coreProperties>
</file>